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F0BDD-9834-4DAA-8792-26E283FD147D}" v="1" dt="2025-05-16T11:00:32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i Ellingsen Bertheau" userId="dbb98774-4293-4051-9f6f-4c87825ba4ec" providerId="ADAL" clId="{05AF0BDD-9834-4DAA-8792-26E283FD147D}"/>
    <pc:docChg chg="undo custSel addSld modSld">
      <pc:chgData name="Kirsti Ellingsen Bertheau" userId="dbb98774-4293-4051-9f6f-4c87825ba4ec" providerId="ADAL" clId="{05AF0BDD-9834-4DAA-8792-26E283FD147D}" dt="2025-05-16T11:12:05.657" v="1123" actId="27636"/>
      <pc:docMkLst>
        <pc:docMk/>
      </pc:docMkLst>
      <pc:sldChg chg="modSp mod">
        <pc:chgData name="Kirsti Ellingsen Bertheau" userId="dbb98774-4293-4051-9f6f-4c87825ba4ec" providerId="ADAL" clId="{05AF0BDD-9834-4DAA-8792-26E283FD147D}" dt="2025-05-16T10:59:34.828" v="26" actId="6549"/>
        <pc:sldMkLst>
          <pc:docMk/>
          <pc:sldMk cId="992073986" sldId="257"/>
        </pc:sldMkLst>
        <pc:spChg chg="mod">
          <ac:chgData name="Kirsti Ellingsen Bertheau" userId="dbb98774-4293-4051-9f6f-4c87825ba4ec" providerId="ADAL" clId="{05AF0BDD-9834-4DAA-8792-26E283FD147D}" dt="2025-05-16T10:59:34.828" v="26" actId="6549"/>
          <ac:spMkLst>
            <pc:docMk/>
            <pc:sldMk cId="992073986" sldId="257"/>
            <ac:spMk id="3" creationId="{DC493A01-2250-4EE5-B904-5EBCE6B31353}"/>
          </ac:spMkLst>
        </pc:spChg>
      </pc:sldChg>
      <pc:sldChg chg="modSp mod">
        <pc:chgData name="Kirsti Ellingsen Bertheau" userId="dbb98774-4293-4051-9f6f-4c87825ba4ec" providerId="ADAL" clId="{05AF0BDD-9834-4DAA-8792-26E283FD147D}" dt="2025-05-16T11:05:12.589" v="623" actId="6549"/>
        <pc:sldMkLst>
          <pc:docMk/>
          <pc:sldMk cId="1486671356" sldId="259"/>
        </pc:sldMkLst>
        <pc:spChg chg="mod">
          <ac:chgData name="Kirsti Ellingsen Bertheau" userId="dbb98774-4293-4051-9f6f-4c87825ba4ec" providerId="ADAL" clId="{05AF0BDD-9834-4DAA-8792-26E283FD147D}" dt="2025-05-16T11:05:12.589" v="623" actId="6549"/>
          <ac:spMkLst>
            <pc:docMk/>
            <pc:sldMk cId="1486671356" sldId="259"/>
            <ac:spMk id="3" creationId="{B59BCD8A-DCC8-47F7-8EF9-F9B06C1B75EC}"/>
          </ac:spMkLst>
        </pc:spChg>
      </pc:sldChg>
      <pc:sldChg chg="modSp mod">
        <pc:chgData name="Kirsti Ellingsen Bertheau" userId="dbb98774-4293-4051-9f6f-4c87825ba4ec" providerId="ADAL" clId="{05AF0BDD-9834-4DAA-8792-26E283FD147D}" dt="2025-05-16T11:07:38.020" v="1089" actId="20577"/>
        <pc:sldMkLst>
          <pc:docMk/>
          <pc:sldMk cId="2162950992" sldId="260"/>
        </pc:sldMkLst>
        <pc:spChg chg="mod">
          <ac:chgData name="Kirsti Ellingsen Bertheau" userId="dbb98774-4293-4051-9f6f-4c87825ba4ec" providerId="ADAL" clId="{05AF0BDD-9834-4DAA-8792-26E283FD147D}" dt="2025-05-16T11:00:58.338" v="43" actId="20577"/>
          <ac:spMkLst>
            <pc:docMk/>
            <pc:sldMk cId="2162950992" sldId="260"/>
            <ac:spMk id="2" creationId="{FF23E691-E053-4889-8063-0AF51444EA1C}"/>
          </ac:spMkLst>
        </pc:spChg>
        <pc:spChg chg="mod">
          <ac:chgData name="Kirsti Ellingsen Bertheau" userId="dbb98774-4293-4051-9f6f-4c87825ba4ec" providerId="ADAL" clId="{05AF0BDD-9834-4DAA-8792-26E283FD147D}" dt="2025-05-16T11:07:38.020" v="1089" actId="20577"/>
          <ac:spMkLst>
            <pc:docMk/>
            <pc:sldMk cId="2162950992" sldId="260"/>
            <ac:spMk id="3" creationId="{73EFA7CA-B02B-482F-9EA1-896A77E249EC}"/>
          </ac:spMkLst>
        </pc:spChg>
      </pc:sldChg>
      <pc:sldChg chg="modSp mod">
        <pc:chgData name="Kirsti Ellingsen Bertheau" userId="dbb98774-4293-4051-9f6f-4c87825ba4ec" providerId="ADAL" clId="{05AF0BDD-9834-4DAA-8792-26E283FD147D}" dt="2025-05-16T11:12:05.657" v="1123" actId="27636"/>
        <pc:sldMkLst>
          <pc:docMk/>
          <pc:sldMk cId="4166413273" sldId="261"/>
        </pc:sldMkLst>
        <pc:spChg chg="mod">
          <ac:chgData name="Kirsti Ellingsen Bertheau" userId="dbb98774-4293-4051-9f6f-4c87825ba4ec" providerId="ADAL" clId="{05AF0BDD-9834-4DAA-8792-26E283FD147D}" dt="2025-05-16T11:12:05.657" v="1123" actId="27636"/>
          <ac:spMkLst>
            <pc:docMk/>
            <pc:sldMk cId="4166413273" sldId="261"/>
            <ac:spMk id="3" creationId="{B3A02800-6602-43B8-BC76-1F02A79DBC47}"/>
          </ac:spMkLst>
        </pc:spChg>
      </pc:sldChg>
      <pc:sldChg chg="modSp add mod">
        <pc:chgData name="Kirsti Ellingsen Bertheau" userId="dbb98774-4293-4051-9f6f-4c87825ba4ec" providerId="ADAL" clId="{05AF0BDD-9834-4DAA-8792-26E283FD147D}" dt="2025-05-16T11:08:43.034" v="1120" actId="20577"/>
        <pc:sldMkLst>
          <pc:docMk/>
          <pc:sldMk cId="264934847" sldId="263"/>
        </pc:sldMkLst>
        <pc:spChg chg="mod">
          <ac:chgData name="Kirsti Ellingsen Bertheau" userId="dbb98774-4293-4051-9f6f-4c87825ba4ec" providerId="ADAL" clId="{05AF0BDD-9834-4DAA-8792-26E283FD147D}" dt="2025-05-16T11:02:09.110" v="97" actId="20577"/>
          <ac:spMkLst>
            <pc:docMk/>
            <pc:sldMk cId="264934847" sldId="263"/>
            <ac:spMk id="2" creationId="{FF23E691-E053-4889-8063-0AF51444EA1C}"/>
          </ac:spMkLst>
        </pc:spChg>
        <pc:spChg chg="mod">
          <ac:chgData name="Kirsti Ellingsen Bertheau" userId="dbb98774-4293-4051-9f6f-4c87825ba4ec" providerId="ADAL" clId="{05AF0BDD-9834-4DAA-8792-26E283FD147D}" dt="2025-05-16T11:08:43.034" v="1120" actId="20577"/>
          <ac:spMkLst>
            <pc:docMk/>
            <pc:sldMk cId="264934847" sldId="263"/>
            <ac:spMk id="3" creationId="{73EFA7CA-B02B-482F-9EA1-896A77E249E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7EBC0-7F13-4693-955F-19E5EEF0B88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0A4E10-3CEC-49E8-A6C2-9D3571474F0E}">
      <dgm:prSet/>
      <dgm:spPr/>
      <dgm:t>
        <a:bodyPr/>
        <a:lstStyle/>
        <a:p>
          <a:r>
            <a:rPr lang="nb-NO" dirty="0"/>
            <a:t>60 MINUTTER </a:t>
          </a:r>
        </a:p>
        <a:p>
          <a:r>
            <a:rPr lang="nb-NO" dirty="0"/>
            <a:t>2 DAGER I UKA</a:t>
          </a:r>
          <a:endParaRPr lang="en-US" dirty="0"/>
        </a:p>
      </dgm:t>
    </dgm:pt>
    <dgm:pt modelId="{A5432C7F-9783-4133-941F-BE03C06047E4}" type="parTrans" cxnId="{48F68C07-3AF0-47DB-BF5E-3182CEDF1794}">
      <dgm:prSet/>
      <dgm:spPr/>
      <dgm:t>
        <a:bodyPr/>
        <a:lstStyle/>
        <a:p>
          <a:endParaRPr lang="en-US"/>
        </a:p>
      </dgm:t>
    </dgm:pt>
    <dgm:pt modelId="{F46B527C-31EA-44CC-A788-2436D8F4D6FE}" type="sibTrans" cxnId="{48F68C07-3AF0-47DB-BF5E-3182CEDF1794}">
      <dgm:prSet/>
      <dgm:spPr/>
      <dgm:t>
        <a:bodyPr/>
        <a:lstStyle/>
        <a:p>
          <a:endParaRPr lang="en-US"/>
        </a:p>
      </dgm:t>
    </dgm:pt>
    <dgm:pt modelId="{89B47842-1870-4E6D-933C-9419244117F8}">
      <dgm:prSet/>
      <dgm:spPr/>
      <dgm:t>
        <a:bodyPr/>
        <a:lstStyle/>
        <a:p>
          <a:r>
            <a:rPr lang="nb-NO"/>
            <a:t>GRUPPER PÅ TVERS AV TRINNET</a:t>
          </a:r>
          <a:endParaRPr lang="en-US"/>
        </a:p>
      </dgm:t>
    </dgm:pt>
    <dgm:pt modelId="{E2813D7C-B3F7-4077-9B50-841CD9428430}" type="parTrans" cxnId="{C3EF078A-0F33-4CC1-AA2B-EC3013A09017}">
      <dgm:prSet/>
      <dgm:spPr/>
      <dgm:t>
        <a:bodyPr/>
        <a:lstStyle/>
        <a:p>
          <a:endParaRPr lang="en-US"/>
        </a:p>
      </dgm:t>
    </dgm:pt>
    <dgm:pt modelId="{458FA1DA-178D-49D7-888E-7A7C5EA8A4BA}" type="sibTrans" cxnId="{C3EF078A-0F33-4CC1-AA2B-EC3013A09017}">
      <dgm:prSet/>
      <dgm:spPr/>
      <dgm:t>
        <a:bodyPr/>
        <a:lstStyle/>
        <a:p>
          <a:endParaRPr lang="en-US"/>
        </a:p>
      </dgm:t>
    </dgm:pt>
    <dgm:pt modelId="{FED305D6-7C21-4D41-A229-03925C10AE4E}">
      <dgm:prSet/>
      <dgm:spPr/>
      <dgm:t>
        <a:bodyPr/>
        <a:lstStyle/>
        <a:p>
          <a:r>
            <a:rPr lang="nb-NO" dirty="0"/>
            <a:t>Eksamensfag- du kan komme opp i muntlig på 10.trinn</a:t>
          </a:r>
          <a:endParaRPr lang="en-US" dirty="0"/>
        </a:p>
      </dgm:t>
    </dgm:pt>
    <dgm:pt modelId="{B917DADE-B437-4F6C-9EC1-12601A6ACAA7}" type="parTrans" cxnId="{E161192D-CD8C-43FF-B5E7-520AA90AE1B1}">
      <dgm:prSet/>
      <dgm:spPr/>
      <dgm:t>
        <a:bodyPr/>
        <a:lstStyle/>
        <a:p>
          <a:endParaRPr lang="nb-NO"/>
        </a:p>
      </dgm:t>
    </dgm:pt>
    <dgm:pt modelId="{9996C889-D48A-45CB-A27E-C6E88DE36A09}" type="sibTrans" cxnId="{E161192D-CD8C-43FF-B5E7-520AA90AE1B1}">
      <dgm:prSet/>
      <dgm:spPr/>
      <dgm:t>
        <a:bodyPr/>
        <a:lstStyle/>
        <a:p>
          <a:endParaRPr lang="nb-NO"/>
        </a:p>
      </dgm:t>
    </dgm:pt>
    <dgm:pt modelId="{A3ABD505-6622-435D-A11D-9C1D7BD35F44}" type="pres">
      <dgm:prSet presAssocID="{F697EBC0-7F13-4693-955F-19E5EEF0B883}" presName="linear" presStyleCnt="0">
        <dgm:presLayoutVars>
          <dgm:animLvl val="lvl"/>
          <dgm:resizeHandles val="exact"/>
        </dgm:presLayoutVars>
      </dgm:prSet>
      <dgm:spPr/>
    </dgm:pt>
    <dgm:pt modelId="{B461EC5C-5721-48CC-8233-3ED09EB36E4A}" type="pres">
      <dgm:prSet presAssocID="{C40A4E10-3CEC-49E8-A6C2-9D3571474F0E}" presName="parentText" presStyleLbl="node1" presStyleIdx="0" presStyleCnt="3" custScaleX="77544" custScaleY="52136">
        <dgm:presLayoutVars>
          <dgm:chMax val="0"/>
          <dgm:bulletEnabled val="1"/>
        </dgm:presLayoutVars>
      </dgm:prSet>
      <dgm:spPr/>
    </dgm:pt>
    <dgm:pt modelId="{8711EF59-84AB-468C-BAB5-A5FBAEDD0369}" type="pres">
      <dgm:prSet presAssocID="{F46B527C-31EA-44CC-A788-2436D8F4D6FE}" presName="spacer" presStyleCnt="0"/>
      <dgm:spPr/>
    </dgm:pt>
    <dgm:pt modelId="{0DE80522-0E1F-43BF-8399-562479632AD5}" type="pres">
      <dgm:prSet presAssocID="{89B47842-1870-4E6D-933C-9419244117F8}" presName="parentText" presStyleLbl="node1" presStyleIdx="1" presStyleCnt="3" custScaleX="80042" custScaleY="50935">
        <dgm:presLayoutVars>
          <dgm:chMax val="0"/>
          <dgm:bulletEnabled val="1"/>
        </dgm:presLayoutVars>
      </dgm:prSet>
      <dgm:spPr/>
    </dgm:pt>
    <dgm:pt modelId="{B128F9AA-7DA4-4148-98B5-4718AD312611}" type="pres">
      <dgm:prSet presAssocID="{458FA1DA-178D-49D7-888E-7A7C5EA8A4BA}" presName="spacer" presStyleCnt="0"/>
      <dgm:spPr/>
    </dgm:pt>
    <dgm:pt modelId="{7A76D761-82E1-4CCE-A818-BDA6433286A0}" type="pres">
      <dgm:prSet presAssocID="{FED305D6-7C21-4D41-A229-03925C10AE4E}" presName="parentText" presStyleLbl="node1" presStyleIdx="2" presStyleCnt="3" custScaleX="80377" custScaleY="67632">
        <dgm:presLayoutVars>
          <dgm:chMax val="0"/>
          <dgm:bulletEnabled val="1"/>
        </dgm:presLayoutVars>
      </dgm:prSet>
      <dgm:spPr/>
    </dgm:pt>
  </dgm:ptLst>
  <dgm:cxnLst>
    <dgm:cxn modelId="{48F68C07-3AF0-47DB-BF5E-3182CEDF1794}" srcId="{F697EBC0-7F13-4693-955F-19E5EEF0B883}" destId="{C40A4E10-3CEC-49E8-A6C2-9D3571474F0E}" srcOrd="0" destOrd="0" parTransId="{A5432C7F-9783-4133-941F-BE03C06047E4}" sibTransId="{F46B527C-31EA-44CC-A788-2436D8F4D6FE}"/>
    <dgm:cxn modelId="{E161192D-CD8C-43FF-B5E7-520AA90AE1B1}" srcId="{F697EBC0-7F13-4693-955F-19E5EEF0B883}" destId="{FED305D6-7C21-4D41-A229-03925C10AE4E}" srcOrd="2" destOrd="0" parTransId="{B917DADE-B437-4F6C-9EC1-12601A6ACAA7}" sibTransId="{9996C889-D48A-45CB-A27E-C6E88DE36A09}"/>
    <dgm:cxn modelId="{1F9B3431-1FDE-4BFC-9554-4821493F3E79}" type="presOf" srcId="{89B47842-1870-4E6D-933C-9419244117F8}" destId="{0DE80522-0E1F-43BF-8399-562479632AD5}" srcOrd="0" destOrd="0" presId="urn:microsoft.com/office/officeart/2005/8/layout/vList2"/>
    <dgm:cxn modelId="{C3EF078A-0F33-4CC1-AA2B-EC3013A09017}" srcId="{F697EBC0-7F13-4693-955F-19E5EEF0B883}" destId="{89B47842-1870-4E6D-933C-9419244117F8}" srcOrd="1" destOrd="0" parTransId="{E2813D7C-B3F7-4077-9B50-841CD9428430}" sibTransId="{458FA1DA-178D-49D7-888E-7A7C5EA8A4BA}"/>
    <dgm:cxn modelId="{3E74DF96-D03D-489C-92AE-E075B8AFF0C5}" type="presOf" srcId="{F697EBC0-7F13-4693-955F-19E5EEF0B883}" destId="{A3ABD505-6622-435D-A11D-9C1D7BD35F44}" srcOrd="0" destOrd="0" presId="urn:microsoft.com/office/officeart/2005/8/layout/vList2"/>
    <dgm:cxn modelId="{F44A96C5-3394-453C-8498-FC18AACBFE76}" type="presOf" srcId="{C40A4E10-3CEC-49E8-A6C2-9D3571474F0E}" destId="{B461EC5C-5721-48CC-8233-3ED09EB36E4A}" srcOrd="0" destOrd="0" presId="urn:microsoft.com/office/officeart/2005/8/layout/vList2"/>
    <dgm:cxn modelId="{23DA25D5-4513-4605-83C3-0E00C51E133E}" type="presOf" srcId="{FED305D6-7C21-4D41-A229-03925C10AE4E}" destId="{7A76D761-82E1-4CCE-A818-BDA6433286A0}" srcOrd="0" destOrd="0" presId="urn:microsoft.com/office/officeart/2005/8/layout/vList2"/>
    <dgm:cxn modelId="{2E777091-8403-4AEF-A4F0-49CDEA494ADE}" type="presParOf" srcId="{A3ABD505-6622-435D-A11D-9C1D7BD35F44}" destId="{B461EC5C-5721-48CC-8233-3ED09EB36E4A}" srcOrd="0" destOrd="0" presId="urn:microsoft.com/office/officeart/2005/8/layout/vList2"/>
    <dgm:cxn modelId="{D4BBAC32-41BF-488B-9B47-070F782E3CF5}" type="presParOf" srcId="{A3ABD505-6622-435D-A11D-9C1D7BD35F44}" destId="{8711EF59-84AB-468C-BAB5-A5FBAEDD0369}" srcOrd="1" destOrd="0" presId="urn:microsoft.com/office/officeart/2005/8/layout/vList2"/>
    <dgm:cxn modelId="{153D962D-55B3-43CB-AD77-D9A3CDDCB54C}" type="presParOf" srcId="{A3ABD505-6622-435D-A11D-9C1D7BD35F44}" destId="{0DE80522-0E1F-43BF-8399-562479632AD5}" srcOrd="2" destOrd="0" presId="urn:microsoft.com/office/officeart/2005/8/layout/vList2"/>
    <dgm:cxn modelId="{F8644C8F-97F8-4CD8-B75B-33014ECCD307}" type="presParOf" srcId="{A3ABD505-6622-435D-A11D-9C1D7BD35F44}" destId="{B128F9AA-7DA4-4148-98B5-4718AD312611}" srcOrd="3" destOrd="0" presId="urn:microsoft.com/office/officeart/2005/8/layout/vList2"/>
    <dgm:cxn modelId="{36A577D0-04BF-41A5-9FE4-D85045833C63}" type="presParOf" srcId="{A3ABD505-6622-435D-A11D-9C1D7BD35F44}" destId="{7A76D761-82E1-4CCE-A818-BDA6433286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FC6C7B-520E-4C40-8F83-B740AD01EC2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1D986AB-C45F-4D48-92D4-308AFC5873D4}">
      <dgm:prSet/>
      <dgm:spPr/>
      <dgm:t>
        <a:bodyPr/>
        <a:lstStyle/>
        <a:p>
          <a:r>
            <a:rPr lang="nb-NO"/>
            <a:t>TENK MEST PÅ AT DU SKAL HA DET I 3 ÅR PÅ UNGDOMSSKOLEN</a:t>
          </a:r>
          <a:endParaRPr lang="en-US"/>
        </a:p>
      </dgm:t>
    </dgm:pt>
    <dgm:pt modelId="{A5C8A49E-FAD0-4E70-BD45-57F39CB40B7A}" type="parTrans" cxnId="{7561F9C7-026E-40F2-A815-999061300170}">
      <dgm:prSet/>
      <dgm:spPr/>
      <dgm:t>
        <a:bodyPr/>
        <a:lstStyle/>
        <a:p>
          <a:endParaRPr lang="en-US"/>
        </a:p>
      </dgm:t>
    </dgm:pt>
    <dgm:pt modelId="{40E29136-F4A7-48B2-92FE-09D9EE08712A}" type="sibTrans" cxnId="{7561F9C7-026E-40F2-A815-999061300170}">
      <dgm:prSet/>
      <dgm:spPr/>
      <dgm:t>
        <a:bodyPr/>
        <a:lstStyle/>
        <a:p>
          <a:endParaRPr lang="en-US"/>
        </a:p>
      </dgm:t>
    </dgm:pt>
    <dgm:pt modelId="{DFFCDD0F-2322-4D2A-A847-2DC3620A1714}">
      <dgm:prSet/>
      <dgm:spPr/>
      <dgm:t>
        <a:bodyPr/>
        <a:lstStyle/>
        <a:p>
          <a:pPr algn="ctr"/>
          <a:r>
            <a:rPr lang="en-US" dirty="0"/>
            <a:t>HVORDAN ER NORSK- OG ENGELSK KARAKTERENE DINE? </a:t>
          </a:r>
        </a:p>
        <a:p>
          <a:pPr algn="l"/>
          <a:r>
            <a:rPr lang="en-US" dirty="0"/>
            <a:t>- </a:t>
          </a:r>
          <a:r>
            <a:rPr lang="en-US" dirty="0" err="1"/>
            <a:t>Blir</a:t>
          </a:r>
          <a:r>
            <a:rPr lang="en-US" dirty="0"/>
            <a:t> det </a:t>
          </a:r>
          <a:r>
            <a:rPr lang="en-US" dirty="0" err="1"/>
            <a:t>vanskelig</a:t>
          </a:r>
          <a:r>
            <a:rPr lang="en-US" dirty="0"/>
            <a:t> å </a:t>
          </a:r>
          <a:r>
            <a:rPr lang="en-US" dirty="0" err="1"/>
            <a:t>lære</a:t>
          </a:r>
          <a:r>
            <a:rPr lang="en-US"/>
            <a:t>  et </a:t>
          </a:r>
          <a:r>
            <a:rPr lang="en-US" dirty="0" err="1"/>
            <a:t>nytt</a:t>
          </a:r>
          <a:r>
            <a:rPr lang="en-US" dirty="0"/>
            <a:t> </a:t>
          </a:r>
          <a:r>
            <a:rPr lang="en-US" dirty="0" err="1"/>
            <a:t>språk</a:t>
          </a:r>
          <a:r>
            <a:rPr lang="en-US" dirty="0"/>
            <a:t>?</a:t>
          </a:r>
        </a:p>
      </dgm:t>
    </dgm:pt>
    <dgm:pt modelId="{D7605A35-7A89-4E3A-95A5-5E3AD54CAFB0}" type="parTrans" cxnId="{D43A48B4-96E7-4A48-9EF7-9E87A193BD6D}">
      <dgm:prSet/>
      <dgm:spPr/>
      <dgm:t>
        <a:bodyPr/>
        <a:lstStyle/>
        <a:p>
          <a:endParaRPr lang="en-US"/>
        </a:p>
      </dgm:t>
    </dgm:pt>
    <dgm:pt modelId="{C67B548B-408C-4E7E-A3DD-2E9C9DD8DE17}" type="sibTrans" cxnId="{D43A48B4-96E7-4A48-9EF7-9E87A193BD6D}">
      <dgm:prSet/>
      <dgm:spPr/>
      <dgm:t>
        <a:bodyPr/>
        <a:lstStyle/>
        <a:p>
          <a:endParaRPr lang="en-US"/>
        </a:p>
      </dgm:t>
    </dgm:pt>
    <dgm:pt modelId="{BC7D1732-6654-4630-86EB-99E02EEB99B4}">
      <dgm:prSet/>
      <dgm:spPr/>
      <dgm:t>
        <a:bodyPr/>
        <a:lstStyle/>
        <a:p>
          <a:r>
            <a:rPr lang="nb-NO"/>
            <a:t>ER DU PRAKTISK? ELLER LIKER DU TEORI BEDRE?</a:t>
          </a:r>
          <a:endParaRPr lang="en-US"/>
        </a:p>
      </dgm:t>
    </dgm:pt>
    <dgm:pt modelId="{0CA32C26-1D31-4336-A258-035064FC3F2A}" type="parTrans" cxnId="{05C833A6-AA43-46AE-A1F2-A6D2F8CEFF45}">
      <dgm:prSet/>
      <dgm:spPr/>
      <dgm:t>
        <a:bodyPr/>
        <a:lstStyle/>
        <a:p>
          <a:endParaRPr lang="en-US"/>
        </a:p>
      </dgm:t>
    </dgm:pt>
    <dgm:pt modelId="{98F83722-374D-4A72-AAFE-CC029A8E921A}" type="sibTrans" cxnId="{05C833A6-AA43-46AE-A1F2-A6D2F8CEFF45}">
      <dgm:prSet/>
      <dgm:spPr/>
      <dgm:t>
        <a:bodyPr/>
        <a:lstStyle/>
        <a:p>
          <a:endParaRPr lang="en-US"/>
        </a:p>
      </dgm:t>
    </dgm:pt>
    <dgm:pt modelId="{8BE256CF-41E9-4C72-A340-D45CAA9FCA95}">
      <dgm:prSet/>
      <dgm:spPr/>
      <dgm:t>
        <a:bodyPr/>
        <a:lstStyle/>
        <a:p>
          <a:r>
            <a:rPr lang="nb-NO" dirty="0"/>
            <a:t>NÅR DU SPØR ANDRE….. HUSK AT VI ER FORSKJELLIGE.</a:t>
          </a:r>
          <a:endParaRPr lang="en-US" dirty="0"/>
        </a:p>
      </dgm:t>
    </dgm:pt>
    <dgm:pt modelId="{37545445-7FBF-4510-A395-47EB559EC5AA}" type="parTrans" cxnId="{E59A784F-5B90-49E3-9837-E14382E321B9}">
      <dgm:prSet/>
      <dgm:spPr/>
      <dgm:t>
        <a:bodyPr/>
        <a:lstStyle/>
        <a:p>
          <a:endParaRPr lang="en-US"/>
        </a:p>
      </dgm:t>
    </dgm:pt>
    <dgm:pt modelId="{DF88A328-E2B2-4E11-BBCE-575B559EF24E}" type="sibTrans" cxnId="{E59A784F-5B90-49E3-9837-E14382E321B9}">
      <dgm:prSet/>
      <dgm:spPr/>
      <dgm:t>
        <a:bodyPr/>
        <a:lstStyle/>
        <a:p>
          <a:endParaRPr lang="en-US"/>
        </a:p>
      </dgm:t>
    </dgm:pt>
    <dgm:pt modelId="{4C61C83F-BC0C-417E-8A7B-99587104E188}">
      <dgm:prSet/>
      <dgm:spPr/>
      <dgm:t>
        <a:bodyPr/>
        <a:lstStyle/>
        <a:p>
          <a:r>
            <a:rPr lang="nb-NO" dirty="0"/>
            <a:t>TENK OVER HVEM DU ER, IKKE HVA VENNENE DINE VELGER.</a:t>
          </a:r>
          <a:endParaRPr lang="en-US" dirty="0"/>
        </a:p>
      </dgm:t>
    </dgm:pt>
    <dgm:pt modelId="{31841B95-C496-4331-8B6B-A1FF3413B311}" type="parTrans" cxnId="{F211A612-BEBD-47A3-ACB7-1E1DD535C183}">
      <dgm:prSet/>
      <dgm:spPr/>
      <dgm:t>
        <a:bodyPr/>
        <a:lstStyle/>
        <a:p>
          <a:endParaRPr lang="en-US"/>
        </a:p>
      </dgm:t>
    </dgm:pt>
    <dgm:pt modelId="{13FBAD4A-9CDA-40E2-B827-D4C43464758C}" type="sibTrans" cxnId="{F211A612-BEBD-47A3-ACB7-1E1DD535C183}">
      <dgm:prSet/>
      <dgm:spPr/>
      <dgm:t>
        <a:bodyPr/>
        <a:lstStyle/>
        <a:p>
          <a:endParaRPr lang="en-US"/>
        </a:p>
      </dgm:t>
    </dgm:pt>
    <dgm:pt modelId="{8996902E-A0D2-4ACF-B45C-C6FE04AF2302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dirty="0"/>
            <a:t>HVA LIKER DU Å FYLLE TIDEN DIN MED?</a:t>
          </a:r>
          <a:endParaRPr lang="en-US" dirty="0"/>
        </a:p>
        <a:p>
          <a:pPr marL="0"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3CE64622-E188-46C0-A0CF-B62F67FE5195}" type="parTrans" cxnId="{7F916973-57CF-41AF-A89D-CAEE5D634442}">
      <dgm:prSet/>
      <dgm:spPr/>
      <dgm:t>
        <a:bodyPr/>
        <a:lstStyle/>
        <a:p>
          <a:endParaRPr lang="nb-NO"/>
        </a:p>
      </dgm:t>
    </dgm:pt>
    <dgm:pt modelId="{A7A5E6E1-BC0B-4467-9C09-A69F6C3A0DF2}" type="sibTrans" cxnId="{7F916973-57CF-41AF-A89D-CAEE5D634442}">
      <dgm:prSet/>
      <dgm:spPr/>
      <dgm:t>
        <a:bodyPr/>
        <a:lstStyle/>
        <a:p>
          <a:endParaRPr lang="nb-NO"/>
        </a:p>
      </dgm:t>
    </dgm:pt>
    <dgm:pt modelId="{97A56538-0F56-4E2A-BED3-8747A2BE0BE9}" type="pres">
      <dgm:prSet presAssocID="{92FC6C7B-520E-4C40-8F83-B740AD01EC22}" presName="diagram" presStyleCnt="0">
        <dgm:presLayoutVars>
          <dgm:dir/>
          <dgm:resizeHandles val="exact"/>
        </dgm:presLayoutVars>
      </dgm:prSet>
      <dgm:spPr/>
    </dgm:pt>
    <dgm:pt modelId="{93ABAF4B-9A78-480F-B3EE-C74ACD37FB5F}" type="pres">
      <dgm:prSet presAssocID="{E1D986AB-C45F-4D48-92D4-308AFC5873D4}" presName="node" presStyleLbl="node1" presStyleIdx="0" presStyleCnt="6">
        <dgm:presLayoutVars>
          <dgm:bulletEnabled val="1"/>
        </dgm:presLayoutVars>
      </dgm:prSet>
      <dgm:spPr/>
    </dgm:pt>
    <dgm:pt modelId="{FC8EA920-8A43-4560-B2F8-B8F9BB426E3B}" type="pres">
      <dgm:prSet presAssocID="{40E29136-F4A7-48B2-92FE-09D9EE08712A}" presName="sibTrans" presStyleCnt="0"/>
      <dgm:spPr/>
    </dgm:pt>
    <dgm:pt modelId="{FFE9F1B0-E0DC-4E30-86BE-B5C8E27360E2}" type="pres">
      <dgm:prSet presAssocID="{DFFCDD0F-2322-4D2A-A847-2DC3620A1714}" presName="node" presStyleLbl="node1" presStyleIdx="1" presStyleCnt="6" custLinFactNeighborX="0" custLinFactNeighborY="2167">
        <dgm:presLayoutVars>
          <dgm:bulletEnabled val="1"/>
        </dgm:presLayoutVars>
      </dgm:prSet>
      <dgm:spPr/>
    </dgm:pt>
    <dgm:pt modelId="{3B7C1104-B7A2-4825-B7B1-7956B9587DBD}" type="pres">
      <dgm:prSet presAssocID="{C67B548B-408C-4E7E-A3DD-2E9C9DD8DE17}" presName="sibTrans" presStyleCnt="0"/>
      <dgm:spPr/>
    </dgm:pt>
    <dgm:pt modelId="{B36AA0F2-A552-4604-87B2-39279E5BFE65}" type="pres">
      <dgm:prSet presAssocID="{BC7D1732-6654-4630-86EB-99E02EEB99B4}" presName="node" presStyleLbl="node1" presStyleIdx="2" presStyleCnt="6">
        <dgm:presLayoutVars>
          <dgm:bulletEnabled val="1"/>
        </dgm:presLayoutVars>
      </dgm:prSet>
      <dgm:spPr/>
    </dgm:pt>
    <dgm:pt modelId="{F839DC3C-3DBA-4139-B7D5-6621395E2493}" type="pres">
      <dgm:prSet presAssocID="{98F83722-374D-4A72-AAFE-CC029A8E921A}" presName="sibTrans" presStyleCnt="0"/>
      <dgm:spPr/>
    </dgm:pt>
    <dgm:pt modelId="{3FC3E2D7-8CD0-4574-8902-4AF9B2CCE30D}" type="pres">
      <dgm:prSet presAssocID="{8BE256CF-41E9-4C72-A340-D45CAA9FCA95}" presName="node" presStyleLbl="node1" presStyleIdx="3" presStyleCnt="6">
        <dgm:presLayoutVars>
          <dgm:bulletEnabled val="1"/>
        </dgm:presLayoutVars>
      </dgm:prSet>
      <dgm:spPr/>
    </dgm:pt>
    <dgm:pt modelId="{24E69A6C-22F3-4C2D-9672-2FEAA11CC510}" type="pres">
      <dgm:prSet presAssocID="{DF88A328-E2B2-4E11-BBCE-575B559EF24E}" presName="sibTrans" presStyleCnt="0"/>
      <dgm:spPr/>
    </dgm:pt>
    <dgm:pt modelId="{39815415-3AAD-41B3-B017-FDC9D67547EB}" type="pres">
      <dgm:prSet presAssocID="{4C61C83F-BC0C-417E-8A7B-99587104E188}" presName="node" presStyleLbl="node1" presStyleIdx="4" presStyleCnt="6">
        <dgm:presLayoutVars>
          <dgm:bulletEnabled val="1"/>
        </dgm:presLayoutVars>
      </dgm:prSet>
      <dgm:spPr/>
    </dgm:pt>
    <dgm:pt modelId="{CF45FA93-59F4-4C62-A2F6-8F5440EF8275}" type="pres">
      <dgm:prSet presAssocID="{13FBAD4A-9CDA-40E2-B827-D4C43464758C}" presName="sibTrans" presStyleCnt="0"/>
      <dgm:spPr/>
    </dgm:pt>
    <dgm:pt modelId="{D9BCBEFF-8A8C-499E-A11C-46D4ED61B2D1}" type="pres">
      <dgm:prSet presAssocID="{8996902E-A0D2-4ACF-B45C-C6FE04AF2302}" presName="node" presStyleLbl="node1" presStyleIdx="5" presStyleCnt="6" custScaleX="102694" custScaleY="102443" custLinFactNeighborX="1750" custLinFactNeighborY="-3500">
        <dgm:presLayoutVars>
          <dgm:bulletEnabled val="1"/>
        </dgm:presLayoutVars>
      </dgm:prSet>
      <dgm:spPr/>
    </dgm:pt>
  </dgm:ptLst>
  <dgm:cxnLst>
    <dgm:cxn modelId="{F211A612-BEBD-47A3-ACB7-1E1DD535C183}" srcId="{92FC6C7B-520E-4C40-8F83-B740AD01EC22}" destId="{4C61C83F-BC0C-417E-8A7B-99587104E188}" srcOrd="4" destOrd="0" parTransId="{31841B95-C496-4331-8B6B-A1FF3413B311}" sibTransId="{13FBAD4A-9CDA-40E2-B827-D4C43464758C}"/>
    <dgm:cxn modelId="{DC105D24-3593-43C0-B0A9-D1DF8E61566B}" type="presOf" srcId="{DFFCDD0F-2322-4D2A-A847-2DC3620A1714}" destId="{FFE9F1B0-E0DC-4E30-86BE-B5C8E27360E2}" srcOrd="0" destOrd="0" presId="urn:microsoft.com/office/officeart/2005/8/layout/default"/>
    <dgm:cxn modelId="{AF683041-C988-4820-ABA0-126C10BFB0FE}" type="presOf" srcId="{E1D986AB-C45F-4D48-92D4-308AFC5873D4}" destId="{93ABAF4B-9A78-480F-B3EE-C74ACD37FB5F}" srcOrd="0" destOrd="0" presId="urn:microsoft.com/office/officeart/2005/8/layout/default"/>
    <dgm:cxn modelId="{E59A784F-5B90-49E3-9837-E14382E321B9}" srcId="{92FC6C7B-520E-4C40-8F83-B740AD01EC22}" destId="{8BE256CF-41E9-4C72-A340-D45CAA9FCA95}" srcOrd="3" destOrd="0" parTransId="{37545445-7FBF-4510-A395-47EB559EC5AA}" sibTransId="{DF88A328-E2B2-4E11-BBCE-575B559EF24E}"/>
    <dgm:cxn modelId="{7F916973-57CF-41AF-A89D-CAEE5D634442}" srcId="{92FC6C7B-520E-4C40-8F83-B740AD01EC22}" destId="{8996902E-A0D2-4ACF-B45C-C6FE04AF2302}" srcOrd="5" destOrd="0" parTransId="{3CE64622-E188-46C0-A0CF-B62F67FE5195}" sibTransId="{A7A5E6E1-BC0B-4467-9C09-A69F6C3A0DF2}"/>
    <dgm:cxn modelId="{1BD6798D-1929-4729-B882-54694047B88F}" type="presOf" srcId="{4C61C83F-BC0C-417E-8A7B-99587104E188}" destId="{39815415-3AAD-41B3-B017-FDC9D67547EB}" srcOrd="0" destOrd="0" presId="urn:microsoft.com/office/officeart/2005/8/layout/default"/>
    <dgm:cxn modelId="{CFE0E4A2-D5CE-4B55-AF57-4D8B0609278C}" type="presOf" srcId="{92FC6C7B-520E-4C40-8F83-B740AD01EC22}" destId="{97A56538-0F56-4E2A-BED3-8747A2BE0BE9}" srcOrd="0" destOrd="0" presId="urn:microsoft.com/office/officeart/2005/8/layout/default"/>
    <dgm:cxn modelId="{05C833A6-AA43-46AE-A1F2-A6D2F8CEFF45}" srcId="{92FC6C7B-520E-4C40-8F83-B740AD01EC22}" destId="{BC7D1732-6654-4630-86EB-99E02EEB99B4}" srcOrd="2" destOrd="0" parTransId="{0CA32C26-1D31-4336-A258-035064FC3F2A}" sibTransId="{98F83722-374D-4A72-AAFE-CC029A8E921A}"/>
    <dgm:cxn modelId="{D43A48B4-96E7-4A48-9EF7-9E87A193BD6D}" srcId="{92FC6C7B-520E-4C40-8F83-B740AD01EC22}" destId="{DFFCDD0F-2322-4D2A-A847-2DC3620A1714}" srcOrd="1" destOrd="0" parTransId="{D7605A35-7A89-4E3A-95A5-5E3AD54CAFB0}" sibTransId="{C67B548B-408C-4E7E-A3DD-2E9C9DD8DE17}"/>
    <dgm:cxn modelId="{2B7FC4C2-D512-4C6B-9125-E205BFFDFA64}" type="presOf" srcId="{BC7D1732-6654-4630-86EB-99E02EEB99B4}" destId="{B36AA0F2-A552-4604-87B2-39279E5BFE65}" srcOrd="0" destOrd="0" presId="urn:microsoft.com/office/officeart/2005/8/layout/default"/>
    <dgm:cxn modelId="{7561F9C7-026E-40F2-A815-999061300170}" srcId="{92FC6C7B-520E-4C40-8F83-B740AD01EC22}" destId="{E1D986AB-C45F-4D48-92D4-308AFC5873D4}" srcOrd="0" destOrd="0" parTransId="{A5C8A49E-FAD0-4E70-BD45-57F39CB40B7A}" sibTransId="{40E29136-F4A7-48B2-92FE-09D9EE08712A}"/>
    <dgm:cxn modelId="{D7C34DC8-8200-40C0-B66D-1503438DEA48}" type="presOf" srcId="{8996902E-A0D2-4ACF-B45C-C6FE04AF2302}" destId="{D9BCBEFF-8A8C-499E-A11C-46D4ED61B2D1}" srcOrd="0" destOrd="0" presId="urn:microsoft.com/office/officeart/2005/8/layout/default"/>
    <dgm:cxn modelId="{457C9BD7-B82B-466D-B4AB-FAB980CE7FC7}" type="presOf" srcId="{8BE256CF-41E9-4C72-A340-D45CAA9FCA95}" destId="{3FC3E2D7-8CD0-4574-8902-4AF9B2CCE30D}" srcOrd="0" destOrd="0" presId="urn:microsoft.com/office/officeart/2005/8/layout/default"/>
    <dgm:cxn modelId="{54989876-632A-4AA6-883A-8CE9BF5287A4}" type="presParOf" srcId="{97A56538-0F56-4E2A-BED3-8747A2BE0BE9}" destId="{93ABAF4B-9A78-480F-B3EE-C74ACD37FB5F}" srcOrd="0" destOrd="0" presId="urn:microsoft.com/office/officeart/2005/8/layout/default"/>
    <dgm:cxn modelId="{4690B40C-B5E7-470B-ABEA-767954AFFB99}" type="presParOf" srcId="{97A56538-0F56-4E2A-BED3-8747A2BE0BE9}" destId="{FC8EA920-8A43-4560-B2F8-B8F9BB426E3B}" srcOrd="1" destOrd="0" presId="urn:microsoft.com/office/officeart/2005/8/layout/default"/>
    <dgm:cxn modelId="{71BECE6D-5C09-4918-9DC9-4BC8B61F54B7}" type="presParOf" srcId="{97A56538-0F56-4E2A-BED3-8747A2BE0BE9}" destId="{FFE9F1B0-E0DC-4E30-86BE-B5C8E27360E2}" srcOrd="2" destOrd="0" presId="urn:microsoft.com/office/officeart/2005/8/layout/default"/>
    <dgm:cxn modelId="{2F1E9071-3691-4787-AE29-470EE58F531C}" type="presParOf" srcId="{97A56538-0F56-4E2A-BED3-8747A2BE0BE9}" destId="{3B7C1104-B7A2-4825-B7B1-7956B9587DBD}" srcOrd="3" destOrd="0" presId="urn:microsoft.com/office/officeart/2005/8/layout/default"/>
    <dgm:cxn modelId="{E0EC54E6-FECA-4858-8F4C-CB818E8DD612}" type="presParOf" srcId="{97A56538-0F56-4E2A-BED3-8747A2BE0BE9}" destId="{B36AA0F2-A552-4604-87B2-39279E5BFE65}" srcOrd="4" destOrd="0" presId="urn:microsoft.com/office/officeart/2005/8/layout/default"/>
    <dgm:cxn modelId="{8DAE26D7-142E-44D1-982D-46DA19274046}" type="presParOf" srcId="{97A56538-0F56-4E2A-BED3-8747A2BE0BE9}" destId="{F839DC3C-3DBA-4139-B7D5-6621395E2493}" srcOrd="5" destOrd="0" presId="urn:microsoft.com/office/officeart/2005/8/layout/default"/>
    <dgm:cxn modelId="{362BDCBE-7D10-4AB4-AD62-6E0FEE845E10}" type="presParOf" srcId="{97A56538-0F56-4E2A-BED3-8747A2BE0BE9}" destId="{3FC3E2D7-8CD0-4574-8902-4AF9B2CCE30D}" srcOrd="6" destOrd="0" presId="urn:microsoft.com/office/officeart/2005/8/layout/default"/>
    <dgm:cxn modelId="{2B50E12A-405B-4707-8374-42D1E43996B0}" type="presParOf" srcId="{97A56538-0F56-4E2A-BED3-8747A2BE0BE9}" destId="{24E69A6C-22F3-4C2D-9672-2FEAA11CC510}" srcOrd="7" destOrd="0" presId="urn:microsoft.com/office/officeart/2005/8/layout/default"/>
    <dgm:cxn modelId="{A4DA418A-7065-46B3-96E7-3E49B2C80909}" type="presParOf" srcId="{97A56538-0F56-4E2A-BED3-8747A2BE0BE9}" destId="{39815415-3AAD-41B3-B017-FDC9D67547EB}" srcOrd="8" destOrd="0" presId="urn:microsoft.com/office/officeart/2005/8/layout/default"/>
    <dgm:cxn modelId="{B7C92221-1CF5-4867-AB1E-FF699A261BE3}" type="presParOf" srcId="{97A56538-0F56-4E2A-BED3-8747A2BE0BE9}" destId="{CF45FA93-59F4-4C62-A2F6-8F5440EF8275}" srcOrd="9" destOrd="0" presId="urn:microsoft.com/office/officeart/2005/8/layout/default"/>
    <dgm:cxn modelId="{7A9FEAFF-0B31-4EB8-9213-EB6C199168D9}" type="presParOf" srcId="{97A56538-0F56-4E2A-BED3-8747A2BE0BE9}" destId="{D9BCBEFF-8A8C-499E-A11C-46D4ED61B2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1EC5C-5721-48CC-8233-3ED09EB36E4A}">
      <dsp:nvSpPr>
        <dsp:cNvPr id="0" name=""/>
        <dsp:cNvSpPr/>
      </dsp:nvSpPr>
      <dsp:spPr>
        <a:xfrm>
          <a:off x="777105" y="11392"/>
          <a:ext cx="5366926" cy="17106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700" kern="1200" dirty="0"/>
            <a:t>60 MINUTTER </a:t>
          </a:r>
        </a:p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700" kern="1200" dirty="0"/>
            <a:t>2 DAGER I UKA</a:t>
          </a:r>
          <a:endParaRPr lang="en-US" sz="3700" kern="1200" dirty="0"/>
        </a:p>
      </dsp:txBody>
      <dsp:txXfrm>
        <a:off x="860611" y="94898"/>
        <a:ext cx="5199914" cy="1543613"/>
      </dsp:txXfrm>
    </dsp:sp>
    <dsp:sp modelId="{0DE80522-0E1F-43BF-8399-562479632AD5}">
      <dsp:nvSpPr>
        <dsp:cNvPr id="0" name=""/>
        <dsp:cNvSpPr/>
      </dsp:nvSpPr>
      <dsp:spPr>
        <a:xfrm>
          <a:off x="690660" y="1891937"/>
          <a:ext cx="5539816" cy="1671219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700" kern="1200"/>
            <a:t>GRUPPER PÅ TVERS AV TRINNET</a:t>
          </a:r>
          <a:endParaRPr lang="en-US" sz="3700" kern="1200"/>
        </a:p>
      </dsp:txBody>
      <dsp:txXfrm>
        <a:off x="772242" y="1973519"/>
        <a:ext cx="5376652" cy="1508055"/>
      </dsp:txXfrm>
    </dsp:sp>
    <dsp:sp modelId="{7A76D761-82E1-4CCE-A818-BDA6433286A0}">
      <dsp:nvSpPr>
        <dsp:cNvPr id="0" name=""/>
        <dsp:cNvSpPr/>
      </dsp:nvSpPr>
      <dsp:spPr>
        <a:xfrm>
          <a:off x="679067" y="3733076"/>
          <a:ext cx="5563002" cy="2219061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700" kern="1200" dirty="0"/>
            <a:t>Eksamensfag- du kan komme opp i muntlig på 10.trinn</a:t>
          </a:r>
          <a:endParaRPr lang="en-US" sz="3700" kern="1200" dirty="0"/>
        </a:p>
      </dsp:txBody>
      <dsp:txXfrm>
        <a:off x="787393" y="3841402"/>
        <a:ext cx="5346350" cy="2002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BAF4B-9A78-480F-B3EE-C74ACD37FB5F}">
      <dsp:nvSpPr>
        <dsp:cNvPr id="0" name=""/>
        <dsp:cNvSpPr/>
      </dsp:nvSpPr>
      <dsp:spPr>
        <a:xfrm>
          <a:off x="44845" y="436490"/>
          <a:ext cx="2961661" cy="17769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/>
            <a:t>TENK MEST PÅ AT DU SKAL HA DET I 3 ÅR PÅ UNGDOMSSKOLEN</a:t>
          </a:r>
          <a:endParaRPr lang="en-US" sz="2100" kern="1200"/>
        </a:p>
      </dsp:txBody>
      <dsp:txXfrm>
        <a:off x="44845" y="436490"/>
        <a:ext cx="2961661" cy="1776997"/>
      </dsp:txXfrm>
    </dsp:sp>
    <dsp:sp modelId="{FFE9F1B0-E0DC-4E30-86BE-B5C8E27360E2}">
      <dsp:nvSpPr>
        <dsp:cNvPr id="0" name=""/>
        <dsp:cNvSpPr/>
      </dsp:nvSpPr>
      <dsp:spPr>
        <a:xfrm>
          <a:off x="3302673" y="474997"/>
          <a:ext cx="2961661" cy="1776997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HVORDAN ER NORSK- OG ENGELSK KARAKTERENE DINE?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 </a:t>
          </a:r>
          <a:r>
            <a:rPr lang="en-US" sz="2100" kern="1200" dirty="0" err="1"/>
            <a:t>Blir</a:t>
          </a:r>
          <a:r>
            <a:rPr lang="en-US" sz="2100" kern="1200" dirty="0"/>
            <a:t> det </a:t>
          </a:r>
          <a:r>
            <a:rPr lang="en-US" sz="2100" kern="1200" dirty="0" err="1"/>
            <a:t>vanskelig</a:t>
          </a:r>
          <a:r>
            <a:rPr lang="en-US" sz="2100" kern="1200" dirty="0"/>
            <a:t> å </a:t>
          </a:r>
          <a:r>
            <a:rPr lang="en-US" sz="2100" kern="1200" dirty="0" err="1"/>
            <a:t>lære</a:t>
          </a:r>
          <a:r>
            <a:rPr lang="en-US" sz="2100" kern="1200"/>
            <a:t>  et </a:t>
          </a:r>
          <a:r>
            <a:rPr lang="en-US" sz="2100" kern="1200" dirty="0" err="1"/>
            <a:t>nytt</a:t>
          </a:r>
          <a:r>
            <a:rPr lang="en-US" sz="2100" kern="1200" dirty="0"/>
            <a:t> </a:t>
          </a:r>
          <a:r>
            <a:rPr lang="en-US" sz="2100" kern="1200" dirty="0" err="1"/>
            <a:t>språk</a:t>
          </a:r>
          <a:r>
            <a:rPr lang="en-US" sz="2100" kern="1200" dirty="0"/>
            <a:t>?</a:t>
          </a:r>
        </a:p>
      </dsp:txBody>
      <dsp:txXfrm>
        <a:off x="3302673" y="474997"/>
        <a:ext cx="2961661" cy="1776997"/>
      </dsp:txXfrm>
    </dsp:sp>
    <dsp:sp modelId="{B36AA0F2-A552-4604-87B2-39279E5BFE65}">
      <dsp:nvSpPr>
        <dsp:cNvPr id="0" name=""/>
        <dsp:cNvSpPr/>
      </dsp:nvSpPr>
      <dsp:spPr>
        <a:xfrm>
          <a:off x="6560501" y="436490"/>
          <a:ext cx="2961661" cy="1776997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/>
            <a:t>ER DU PRAKTISK? ELLER LIKER DU TEORI BEDRE?</a:t>
          </a:r>
          <a:endParaRPr lang="en-US" sz="2100" kern="1200"/>
        </a:p>
      </dsp:txBody>
      <dsp:txXfrm>
        <a:off x="6560501" y="436490"/>
        <a:ext cx="2961661" cy="1776997"/>
      </dsp:txXfrm>
    </dsp:sp>
    <dsp:sp modelId="{3FC3E2D7-8CD0-4574-8902-4AF9B2CCE30D}">
      <dsp:nvSpPr>
        <dsp:cNvPr id="0" name=""/>
        <dsp:cNvSpPr/>
      </dsp:nvSpPr>
      <dsp:spPr>
        <a:xfrm>
          <a:off x="4951" y="2531359"/>
          <a:ext cx="2961661" cy="1776997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NÅR DU SPØR ANDRE….. HUSK AT VI ER FORSKJELLIGE.</a:t>
          </a:r>
          <a:endParaRPr lang="en-US" sz="2100" kern="1200" dirty="0"/>
        </a:p>
      </dsp:txBody>
      <dsp:txXfrm>
        <a:off x="4951" y="2531359"/>
        <a:ext cx="2961661" cy="1776997"/>
      </dsp:txXfrm>
    </dsp:sp>
    <dsp:sp modelId="{39815415-3AAD-41B3-B017-FDC9D67547EB}">
      <dsp:nvSpPr>
        <dsp:cNvPr id="0" name=""/>
        <dsp:cNvSpPr/>
      </dsp:nvSpPr>
      <dsp:spPr>
        <a:xfrm>
          <a:off x="3262779" y="2531359"/>
          <a:ext cx="2961661" cy="1776997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TENK OVER HVEM DU ER, IKKE HVA VENNENE DINE VELGER.</a:t>
          </a:r>
          <a:endParaRPr lang="en-US" sz="2100" kern="1200" dirty="0"/>
        </a:p>
      </dsp:txBody>
      <dsp:txXfrm>
        <a:off x="3262779" y="2531359"/>
        <a:ext cx="2961661" cy="1776997"/>
      </dsp:txXfrm>
    </dsp:sp>
    <dsp:sp modelId="{D9BCBEFF-8A8C-499E-A11C-46D4ED61B2D1}">
      <dsp:nvSpPr>
        <dsp:cNvPr id="0" name=""/>
        <dsp:cNvSpPr/>
      </dsp:nvSpPr>
      <dsp:spPr>
        <a:xfrm>
          <a:off x="6525559" y="2447458"/>
          <a:ext cx="3041449" cy="182040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2100" kern="1200" dirty="0"/>
            <a:t>HVA LIKER DU Å FYLLE TIDEN DIN MED?</a:t>
          </a:r>
          <a:endParaRPr lang="en-US" sz="2100" kern="1200" dirty="0"/>
        </a:p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6525559" y="2447458"/>
        <a:ext cx="3041449" cy="1820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824813-C0D7-DFF7-934C-86CBEC526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34FEEB2-CD81-218E-4571-DF9192331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EA95BEA-03A6-9329-80ED-D872B134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96AEED-4681-7AC6-E5AE-5BCF8EE3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8B650FD-9A3B-3D09-6CC3-A783B52C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42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D5E9DF-436E-FD67-AFC0-2EDC637D6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AE8DEE7-5800-66E1-ED66-4CFF527D1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B697FBB-216E-2BFD-6940-E308998F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0F32FF4-0C34-1115-CBB0-2457E958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A4C18A1-35E8-6E40-BBD5-289CC7D67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414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DDEC4CF-5473-8C04-34CC-36629687E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D91D9D2-99AA-330A-26ED-B7C22C318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BF8633-D285-12D4-C908-160C5C7B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CFD8385-8748-9074-975C-C4EBBCE2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3736CC-26D4-27E3-D893-303705016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020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BEBF69-902F-5846-BB0F-A7B6B944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7D0F822-88DC-37D0-58ED-798B9F133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C56F7EB-8306-088D-19D2-97C12CD06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735DCDC-27B9-0BE1-8826-525D71D0C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48A04E-6CA2-0454-A737-C790EBA4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528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7AF5A2-0296-3597-2724-189EFC2EF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14173A2-4263-3097-124A-7A5E96562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84A99D-3109-DAD0-3936-56AEB2F3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4A439E-8218-51CB-3C0B-B1945DE54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FA8F935-0984-DC6E-7F93-98ED4262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613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7B2952-B165-C0A2-B519-5D259746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4EB0F3-75C1-471F-4CC1-ED72360F7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62CFD42-CF1C-5F6F-06F7-D6C356FA9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BA504FD-3319-B288-6341-3C7BF975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82BF391-CEDD-4EF7-8DE2-AE4A9A1C5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D052907-26D5-9C14-07F3-B57EEAF6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743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92BD24-79FE-57DD-7440-F3F91464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0444182-32F7-1A7F-056D-7A4F5C346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71F3945-EAF3-C3F9-D8BB-8D9CCCC9D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54ABE8E-6B1A-38BB-06B1-A50A5EB15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3910B60-8956-AD1B-26B7-D91676738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6A36C9D-7C07-F7C5-D9B1-DD19E945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7A425EC-C449-E771-158B-84DC4DF0B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C58F455-3686-3B2E-45F2-13C5CC65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038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6D9900-0B54-6D8F-7FDD-9D34E2162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434C37C-8FC3-64A6-7095-3B0D54D0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F030DC9-1C4F-1DA3-DB5A-3054B9E1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4A0A7A1-A7D3-AD97-5888-10E809089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485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21459FE-CC81-2336-B371-CBB6ED86F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793C5A5-42AA-0FEC-30BB-9780C982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B0C1D9D-9C95-DAF8-1910-A57CE15BA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14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5FC54B-2990-C972-1543-F4EC3A35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FDEF16-EECA-6B98-5471-FB11799FD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D5223D0-CFB0-0415-937F-59D225954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38F1195-3C49-22B9-0C21-F236EE30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EFBEA77-B914-C1BA-0A72-BA6C4AC0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28BA4D5-C2E5-8A7C-32A5-FD942AFC1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626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09DD37-C8EA-7050-D0B4-411BF45C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1BE61CE-B350-4B33-D2B9-C23919BDB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67F0B93-A930-75D3-4923-1BF2A8CA6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D36F4FC-BFBF-3FCC-3285-E48DCF69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2CEFCC6-AA67-D797-E62D-C399C25C5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447B574-E009-16B4-3659-14CB20D6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987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B2ACDAF-E462-9C18-D0A4-4E1236BB5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6EEDA8D-C042-558C-CDE6-F92AA1FEC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847FB4-5C87-2C08-4DE8-5FA9C1825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B30D4-40E9-4BD5-88C5-D31E6CFB30A5}" type="datetimeFigureOut">
              <a:rPr lang="nb-NO" smtClean="0"/>
              <a:t>16.05.2025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A13F8E-7B37-9A02-9709-1CFB5AF8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27BE13-3F7E-07CE-0ADD-DB90391B9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4C1FC-CE83-4CAA-ABD8-732E8F54FC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61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0E39EF-7DE7-4E15-9E36-5D4CF3E470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Tilvalgsfag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177D5F7-9858-4487-868C-E314B22645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Et valg for de neste tre årene </a:t>
            </a:r>
          </a:p>
        </p:txBody>
      </p:sp>
    </p:spTree>
    <p:extLst>
      <p:ext uri="{BB962C8B-B14F-4D97-AF65-F5344CB8AC3E}">
        <p14:creationId xmlns:p14="http://schemas.microsoft.com/office/powerpoint/2010/main" val="310529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111C0B-76AD-466B-AC28-8607197D8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TILVALGSFAG. Hva er det?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493A01-2250-4EE5-B904-5EBCE6B31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TYSK</a:t>
            </a:r>
          </a:p>
          <a:p>
            <a:r>
              <a:rPr lang="nb-NO" dirty="0"/>
              <a:t>SPANSK</a:t>
            </a:r>
          </a:p>
          <a:p>
            <a:r>
              <a:rPr lang="nb-NO" dirty="0"/>
              <a:t>FORDYPNING I ENGELSK</a:t>
            </a:r>
          </a:p>
          <a:p>
            <a:r>
              <a:rPr lang="nb-NO" dirty="0"/>
              <a:t>FORDYPNING I NORSK</a:t>
            </a:r>
          </a:p>
          <a:p>
            <a:r>
              <a:rPr lang="nb-NO" dirty="0"/>
              <a:t>FORDYPNING I MATEMATIKK</a:t>
            </a:r>
          </a:p>
          <a:p>
            <a:r>
              <a:rPr lang="nb-NO" dirty="0"/>
              <a:t>ARBEIDSLIVSFAG (ALF)</a:t>
            </a:r>
          </a:p>
        </p:txBody>
      </p:sp>
    </p:spTree>
    <p:extLst>
      <p:ext uri="{BB962C8B-B14F-4D97-AF65-F5344CB8AC3E}">
        <p14:creationId xmlns:p14="http://schemas.microsoft.com/office/powerpoint/2010/main" val="99207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8EFBD4-B1C8-4CDB-99A6-C89DAF6F0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nb-NO" sz="2200">
                <a:solidFill>
                  <a:schemeClr val="bg1"/>
                </a:solidFill>
              </a:rPr>
              <a:t>ORGANISERING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7985BB7C-456E-4950-BAD5-EBD1E69BE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642542"/>
              </p:ext>
            </p:extLst>
          </p:nvPr>
        </p:nvGraphicFramePr>
        <p:xfrm>
          <a:off x="4557500" y="446998"/>
          <a:ext cx="6921137" cy="5963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294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09B7B8-B8B8-4BEC-AAC1-CF5A0B77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TYSK OG SPANSK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59BCD8A-DCC8-47F7-8EF9-F9B06C1B7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Lære et nytt språk</a:t>
            </a:r>
          </a:p>
          <a:p>
            <a:r>
              <a:rPr lang="nb-NO" dirty="0"/>
              <a:t>Gloser og grammatikk</a:t>
            </a:r>
          </a:p>
          <a:p>
            <a:r>
              <a:rPr lang="nb-NO" dirty="0"/>
              <a:t>Oppgaveløsning og muntlige samtaler</a:t>
            </a:r>
          </a:p>
          <a:p>
            <a:r>
              <a:rPr lang="nb-NO" dirty="0"/>
              <a:t>Hvis du ta tysk eller spansk og skal velge studieforberedende på videregående trenger du bare å ha fremmedspråk i 2 år.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667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23E691-E053-4889-8063-0AF51444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FORDYPNING I ENGELSK 	OG NORSK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3EFA7CA-B02B-482F-9EA1-896A77E24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238"/>
            <a:ext cx="10515600" cy="4756725"/>
          </a:xfrm>
        </p:spPr>
        <p:txBody>
          <a:bodyPr>
            <a:normAutofit lnSpcReduction="10000"/>
          </a:bodyPr>
          <a:lstStyle/>
          <a:p>
            <a:r>
              <a:rPr lang="nb-NO" dirty="0"/>
              <a:t>Fortsette på noe du kan litt om fra før.</a:t>
            </a:r>
          </a:p>
          <a:p>
            <a:r>
              <a:rPr lang="nb-NO" dirty="0"/>
              <a:t>Passer for elever som liker å lese, skrive, snakke og bruke engelsk som språk. </a:t>
            </a:r>
          </a:p>
          <a:p>
            <a:r>
              <a:rPr lang="nb-NO" dirty="0"/>
              <a:t>Faget er temabasert. Det betyr at du skal arbeide en del med  oppgaver som du senere skal presentere for klassen eller lærer. For eksempel: 9/11, valg i USA eller Storbritannia eller oppgaver rundt Amerikansk eller engelsk kultur, musikk eller kjente personer </a:t>
            </a:r>
          </a:p>
          <a:p>
            <a:r>
              <a:rPr lang="nb-NO" dirty="0"/>
              <a:t>Innholdet i faget  skal være annerledes enn engelsktimene på skolen</a:t>
            </a:r>
          </a:p>
          <a:p>
            <a:r>
              <a:rPr lang="nb-NO" dirty="0">
                <a:solidFill>
                  <a:srgbClr val="FF0000"/>
                </a:solidFill>
              </a:rPr>
              <a:t>Velger du dette faget og ønsker å gå et studieforberedende programfag på vgs må du ha fremmedspråk i 3 år og mister et valgfag på VG3.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295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23E691-E053-4889-8063-0AF51444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FORDYPNING I NORSK OG MATEMATIKK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3EFA7CA-B02B-482F-9EA1-896A77E24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Fortsette på noe du kan litt om fra før.</a:t>
            </a:r>
          </a:p>
          <a:p>
            <a:r>
              <a:rPr lang="nb-NO" dirty="0"/>
              <a:t>Innholdet i faget  skal være annerledes enn fagtimene på skolen</a:t>
            </a:r>
          </a:p>
          <a:p>
            <a:endParaRPr lang="nb-NO" dirty="0"/>
          </a:p>
          <a:p>
            <a:r>
              <a:rPr lang="nb-NO" dirty="0"/>
              <a:t>Er temabasert med fokus på spennende prosjekter, oppgaver samt se på morsomme og andre innfallsvinkler til fagene.</a:t>
            </a:r>
          </a:p>
          <a:p>
            <a:r>
              <a:rPr lang="nb-NO" dirty="0">
                <a:solidFill>
                  <a:srgbClr val="FF0000"/>
                </a:solidFill>
              </a:rPr>
              <a:t>Velger du et av disse fagene og ønsker å gå et studieforberedende programfag på vgs må du ha fremmedspråk i 3 år og mister et valgfag på VG3.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93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D88222-8A15-4491-8F46-467AC6C22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ARBEIDSLIVSFAG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3A02800-6602-43B8-BC76-1F02A79DBC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Gjennomgang av alle de yrkesfaglige studieretningene</a:t>
            </a:r>
          </a:p>
          <a:p>
            <a:r>
              <a:rPr lang="nb-NO" dirty="0"/>
              <a:t>Stort sett bare praktisk arbeid, men det kan komme noen skriftlige oppgaver</a:t>
            </a:r>
          </a:p>
          <a:p>
            <a:r>
              <a:rPr lang="nb-NO" dirty="0"/>
              <a:t>Du må jobbe selvstendig</a:t>
            </a:r>
          </a:p>
          <a:p>
            <a:r>
              <a:rPr lang="nb-NO" dirty="0"/>
              <a:t>Gir deg gode erfaringer for valget du skal ta når du skal søke videregående skole og yrkeslivet</a:t>
            </a:r>
          </a:p>
          <a:p>
            <a:r>
              <a:rPr lang="nb-NO" dirty="0">
                <a:solidFill>
                  <a:srgbClr val="FF0000"/>
                </a:solidFill>
              </a:rPr>
              <a:t>Velger du et av disse fagene og ønsker å gå et studieforberedende programfag på vgs må du ha fremmedspråk i 3 år og mister et valgfag på VG3.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1FC1BBE9-DE57-F8D8-D710-58D59AEF28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314" r="38416" b="7089"/>
          <a:stretch/>
        </p:blipFill>
        <p:spPr bwMode="auto">
          <a:xfrm>
            <a:off x="5907576" y="1438656"/>
            <a:ext cx="5945692" cy="26124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66413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ADE9A2-C7FE-46C0-BB6B-7DB69E4B5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nb-NO" b="1" dirty="0"/>
              <a:t>HVA SKAL JEG VELGE?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5BE85C93-9906-4D03-89ED-9649FAA864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670645"/>
              </p:ext>
            </p:extLst>
          </p:nvPr>
        </p:nvGraphicFramePr>
        <p:xfrm>
          <a:off x="1794896" y="1595336"/>
          <a:ext cx="9567009" cy="4766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682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425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Tilvalgsfag</vt:lpstr>
      <vt:lpstr>TILVALGSFAG. Hva er det?</vt:lpstr>
      <vt:lpstr>ORGANISERING</vt:lpstr>
      <vt:lpstr>TYSK OG SPANSK</vt:lpstr>
      <vt:lpstr>FORDYPNING I ENGELSK  OG NORSK</vt:lpstr>
      <vt:lpstr>FORDYPNING I NORSK OG MATEMATIKK</vt:lpstr>
      <vt:lpstr>ARBEIDSLIVSFAG</vt:lpstr>
      <vt:lpstr>HVA SKAL JEG VELGE?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Tilvalgsfag</dc:title>
  <dc:creator>Liv C Østeng Halvorsrud</dc:creator>
  <cp:lastModifiedBy>Kirsti Ellingsen Bertheau</cp:lastModifiedBy>
  <cp:revision>4</cp:revision>
  <dcterms:created xsi:type="dcterms:W3CDTF">2021-04-07T18:52:47Z</dcterms:created>
  <dcterms:modified xsi:type="dcterms:W3CDTF">2025-05-16T11:12:08Z</dcterms:modified>
</cp:coreProperties>
</file>